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81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09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67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4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83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95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40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0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9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71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80F9-8B4F-47A1-80A5-69A37156CCEE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49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871" y="3870033"/>
            <a:ext cx="6001555" cy="455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5264036"/>
            <a:ext cx="8435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LegendaryDH</a:t>
            </a:r>
            <a:endParaRPr lang="pt-BR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2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7026" y="1550310"/>
            <a:ext cx="5913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A </a:t>
            </a:r>
            <a:r>
              <a:rPr lang="pt-BR" sz="2800" b="1" dirty="0" err="1" smtClean="0"/>
              <a:t>LegendaryDH</a:t>
            </a:r>
            <a:r>
              <a:rPr lang="pt-BR" sz="2800" b="1" dirty="0" smtClean="0"/>
              <a:t> é um grupo que exerce a modalidade de Mountain </a:t>
            </a:r>
            <a:r>
              <a:rPr lang="pt-BR" sz="2800" b="1" dirty="0" err="1" smtClean="0"/>
              <a:t>Bike</a:t>
            </a:r>
            <a:r>
              <a:rPr lang="pt-BR" sz="2800" b="1" dirty="0" smtClean="0"/>
              <a:t> (MTB), que seria a prática do ciclismo em trilhas e também o </a:t>
            </a:r>
            <a:r>
              <a:rPr lang="pt-BR" sz="2800" b="1" dirty="0" err="1" smtClean="0"/>
              <a:t>Donwhill</a:t>
            </a:r>
            <a:r>
              <a:rPr lang="pt-BR" sz="2800" b="1" dirty="0" smtClean="0"/>
              <a:t> que faz parte do MTB.</a:t>
            </a:r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 flipH="1">
            <a:off x="5918683" y="3797079"/>
            <a:ext cx="5613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grupo surgiu no inicio de 2016, com a intenção de ser só uma coisa entre amigos, um encontro para fazer trilhas ou longas pedalas, vulgo, estradões.</a:t>
            </a:r>
            <a:endParaRPr lang="pt-BR" sz="28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27544" y="296214"/>
            <a:ext cx="372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Garamond Pro Bold" panose="02020702060506020403" pitchFamily="18" charset="0"/>
                <a:ea typeface="Adobe Gothic Std B" panose="020B0800000000000000" pitchFamily="34" charset="-128"/>
              </a:rPr>
              <a:t>É só 20 km... 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50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30309" y="399246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Um ano de transição...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422781" y="1712889"/>
            <a:ext cx="2253803" cy="19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0240" y="1518689"/>
            <a:ext cx="2962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Em 2016 eu tinha acabado de terminar o Ensino Médio e também havia terminado de acabar o contrato de Jovem aprendiz... E a preciosa fase militar...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05453" y="3273015"/>
            <a:ext cx="3747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ponto de descanso diariamente acessível</a:t>
            </a:r>
          </a:p>
          <a:p>
            <a:r>
              <a:rPr lang="pt-BR" dirty="0" smtClean="0"/>
              <a:t>Mobilidade saudável </a:t>
            </a:r>
          </a:p>
          <a:p>
            <a:r>
              <a:rPr lang="pt-BR" dirty="0" smtClean="0"/>
              <a:t>Momento de reflexão</a:t>
            </a:r>
          </a:p>
          <a:p>
            <a:r>
              <a:rPr lang="pt-BR" dirty="0" smtClean="0"/>
              <a:t>Encontro com pessoas.</a:t>
            </a:r>
          </a:p>
        </p:txBody>
      </p:sp>
    </p:spTree>
    <p:extLst>
      <p:ext uri="{BB962C8B-B14F-4D97-AF65-F5344CB8AC3E}">
        <p14:creationId xmlns:p14="http://schemas.microsoft.com/office/powerpoint/2010/main" val="34490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59479" y="3576316"/>
            <a:ext cx="3889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ato de Pedalar é recorrente na minha vida, </a:t>
            </a:r>
            <a:endParaRPr lang="pt-BR" sz="2000" dirty="0"/>
          </a:p>
          <a:p>
            <a:pPr algn="ctr"/>
            <a:r>
              <a:rPr lang="pt-BR" sz="2000" dirty="0" smtClean="0"/>
              <a:t>Me ajudou em momentos diversos e fortaleceu fisicamente e mentalmente.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443003" y="2917759"/>
            <a:ext cx="64766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 vida é uma estrada! E eu vou pedalando...</a:t>
            </a:r>
          </a:p>
          <a:p>
            <a:endParaRPr lang="pt-BR" sz="2400" b="1" dirty="0"/>
          </a:p>
          <a:p>
            <a:r>
              <a:rPr lang="pt-BR" sz="2400" b="1" dirty="0" smtClean="0"/>
              <a:t>Há subidas e descidas,</a:t>
            </a:r>
          </a:p>
          <a:p>
            <a:r>
              <a:rPr lang="pt-BR" sz="2400" b="1" dirty="0" smtClean="0"/>
              <a:t>Há cansaço e descanso,</a:t>
            </a:r>
          </a:p>
          <a:p>
            <a:r>
              <a:rPr lang="pt-BR" sz="2400" b="1" dirty="0" smtClean="0"/>
              <a:t>Há saltos e quedas,</a:t>
            </a:r>
          </a:p>
          <a:p>
            <a:r>
              <a:rPr lang="pt-BR" sz="2400" b="1" dirty="0" smtClean="0"/>
              <a:t>Há momentos de comer e de gastar energia,</a:t>
            </a:r>
          </a:p>
          <a:p>
            <a:r>
              <a:rPr lang="pt-BR" sz="2400" b="1" dirty="0" smtClean="0"/>
              <a:t>Há momentos solitários e coletivos...</a:t>
            </a:r>
          </a:p>
          <a:p>
            <a:endParaRPr lang="pt-BR" sz="2400" b="1" dirty="0"/>
          </a:p>
          <a:p>
            <a:r>
              <a:rPr lang="pt-BR" sz="2400" b="1" dirty="0" smtClean="0"/>
              <a:t>E principalmente há força de vontade e adaptação.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0960" y="221121"/>
            <a:ext cx="289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Conexão...</a:t>
            </a:r>
            <a:endParaRPr lang="pt-BR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23661" y="416084"/>
            <a:ext cx="673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Adobe Garamond Pro Bold" panose="02020702060506020403" pitchFamily="18" charset="0"/>
              </a:rPr>
              <a:t>Bônus</a:t>
            </a:r>
            <a:endParaRPr lang="pt-BR" sz="48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14368" y="1598163"/>
            <a:ext cx="59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Aprender sempre nos recicla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14535" y="3270044"/>
            <a:ext cx="6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Compartilhar momentos nos une. 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4252" y="5883068"/>
            <a:ext cx="75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 arte expressa nossos sentimentos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247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14400" y="183577"/>
            <a:ext cx="775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Continue a crescer...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8952" y="4584181"/>
            <a:ext cx="437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relacionamento saudável, as vezes abusivo, mas com um amor peculiar por Node.js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77772" y="1621936"/>
            <a:ext cx="520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Ajustar a rotina</a:t>
            </a:r>
          </a:p>
          <a:p>
            <a:r>
              <a:rPr lang="pt-BR" dirty="0" smtClean="0"/>
              <a:t>Absorver conteúdos em paralelo.</a:t>
            </a:r>
          </a:p>
          <a:p>
            <a:r>
              <a:rPr lang="pt-BR" dirty="0" smtClean="0"/>
              <a:t>Relação complicada com o Node.js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76552" y="6099484"/>
            <a:ext cx="346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 smtClean="0"/>
              <a:t>Vamos ver como ficou?...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90444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06829" y="759853"/>
            <a:ext cx="8744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latin typeface="Berlin Sans FB Demi" panose="020E0802020502020306" pitchFamily="34" charset="0"/>
              </a:rPr>
              <a:t>Obrigado </a:t>
            </a:r>
          </a:p>
          <a:p>
            <a:pPr algn="ctr"/>
            <a:r>
              <a:rPr lang="pt-BR" sz="6600" dirty="0" smtClean="0">
                <a:latin typeface="Berlin Sans FB Demi" panose="020E0802020502020306" pitchFamily="34" charset="0"/>
              </a:rPr>
              <a:t>pela </a:t>
            </a:r>
          </a:p>
          <a:p>
            <a:pPr algn="ctr"/>
            <a:r>
              <a:rPr lang="pt-BR" sz="6600" dirty="0" smtClean="0">
                <a:latin typeface="Berlin Sans FB Demi" panose="020E0802020502020306" pitchFamily="34" charset="0"/>
              </a:rPr>
              <a:t>Atenção!</a:t>
            </a:r>
            <a:endParaRPr lang="pt-BR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249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Adobe Gothic Std B</vt:lpstr>
      <vt:lpstr>Adobe Garamond Pro Bold</vt:lpstr>
      <vt:lpstr>Arial</vt:lpstr>
      <vt:lpstr>Berlin Sans FB Demi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Adaiss</dc:creator>
  <cp:lastModifiedBy>Adaiss</cp:lastModifiedBy>
  <cp:revision>16</cp:revision>
  <dcterms:created xsi:type="dcterms:W3CDTF">2020-06-15T01:52:18Z</dcterms:created>
  <dcterms:modified xsi:type="dcterms:W3CDTF">2020-06-22T04:38:49Z</dcterms:modified>
</cp:coreProperties>
</file>